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829124749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7058864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="" xmlns:a16="http://schemas.microsoft.com/office/drawing/2014/main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954306"/>
            <a:ext cx="8457919" cy="44854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954306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79BA479-BC5A-461C-8587-F629CD44990A}"/>
              </a:ext>
            </a:extLst>
          </p:cNvPr>
          <p:cNvSpPr/>
          <p:nvPr/>
        </p:nvSpPr>
        <p:spPr>
          <a:xfrm>
            <a:off x="131604" y="23017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ED6FECE-5C61-426E-91D6-950D43C19A8C}"/>
              </a:ext>
            </a:extLst>
          </p:cNvPr>
          <p:cNvSpPr/>
          <p:nvPr/>
        </p:nvSpPr>
        <p:spPr>
          <a:xfrm>
            <a:off x="7356590" y="200736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ezen-033\Desktop\이미지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" y="1116446"/>
            <a:ext cx="8574651" cy="8199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2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773056170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56715059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="" xmlns:a16="http://schemas.microsoft.com/office/drawing/2014/main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8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97041325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="" xmlns:a16="http://schemas.microsoft.com/office/drawing/2014/main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="" xmlns:a16="http://schemas.microsoft.com/office/drawing/2014/main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="" xmlns:a16="http://schemas.microsoft.com/office/drawing/2014/main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="" xmlns:a16="http://schemas.microsoft.com/office/drawing/2014/main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14450128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2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8899286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49134610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="" xmlns:a16="http://schemas.microsoft.com/office/drawing/2014/main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4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250</Words>
  <Application>Microsoft Office PowerPoint</Application>
  <PresentationFormat>사용자 지정</PresentationFormat>
  <Paragraphs>90</Paragraphs>
  <Slides>7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56</cp:revision>
  <dcterms:created xsi:type="dcterms:W3CDTF">2020-01-16T07:12:04Z</dcterms:created>
  <dcterms:modified xsi:type="dcterms:W3CDTF">2020-03-05T07:10:14Z</dcterms:modified>
</cp:coreProperties>
</file>